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8" r:id="rId4"/>
    <p:sldId id="267" r:id="rId5"/>
    <p:sldId id="260" r:id="rId6"/>
    <p:sldId id="261" r:id="rId7"/>
    <p:sldId id="263" r:id="rId8"/>
    <p:sldId id="266" r:id="rId9"/>
    <p:sldId id="264" r:id="rId10"/>
    <p:sldId id="268" r:id="rId11"/>
  </p:sldIdLst>
  <p:sldSz cx="9144000" cy="6858000" type="screen4x3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45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48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53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9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1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9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8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03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16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68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63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5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B8B40-3B6E-4DE7-9074-28789E23FBA0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ad\Pictures\2014 Otolith Pictures_TAL\140258.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5863" y="-106680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9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ad\Pictures\2014 Scale Pictures\140016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98818"/>
            <a:ext cx="8548775" cy="641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mtClean="0"/>
              <a:t>#10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Dad\Pictures\2014 Scale Pictures\140022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0" y="-76200"/>
            <a:ext cx="11760200" cy="882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"/>
            <a:ext cx="8229600" cy="51435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7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ad\Pictures\2014 Otolith Pictures_TAL\140227.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200" y="-1676400"/>
            <a:ext cx="13208000" cy="99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858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4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Dad\Pictures\2014 Scale Pictures\140036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5200" y="-381000"/>
            <a:ext cx="10109200" cy="758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76200"/>
            <a:ext cx="8267700" cy="66760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1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ad\Pictures\2014 Otolith Pictures_TAL\140220.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762000"/>
            <a:ext cx="9876824" cy="740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41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ad\Pictures\2014 Scale Pictures\140020.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25"/>
          <a:stretch/>
        </p:blipFill>
        <p:spPr bwMode="auto">
          <a:xfrm>
            <a:off x="1235302" y="457200"/>
            <a:ext cx="6705600" cy="630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302" y="0"/>
            <a:ext cx="8229600" cy="6397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4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Dad\Pictures\2014 Otolith Pictures_TAL\140268.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304800"/>
            <a:ext cx="10591800" cy="794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7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Dad\Pictures\2014 Scale Pictures\140017.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42" b="13563"/>
          <a:stretch/>
        </p:blipFill>
        <p:spPr bwMode="auto">
          <a:xfrm>
            <a:off x="838200" y="683525"/>
            <a:ext cx="7467600" cy="688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2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ad\Pictures\2014 Otolith Pictures_TAL\140123.1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417" y="685800"/>
            <a:ext cx="10222173" cy="766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1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20</Words>
  <Application>Microsoft Office PowerPoint</Application>
  <PresentationFormat>On-screen Show (4:3)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#1</vt:lpstr>
      <vt:lpstr>#2</vt:lpstr>
      <vt:lpstr>#3</vt:lpstr>
      <vt:lpstr>#4</vt:lpstr>
      <vt:lpstr>#5</vt:lpstr>
      <vt:lpstr>#6</vt:lpstr>
      <vt:lpstr>#7</vt:lpstr>
      <vt:lpstr>#8</vt:lpstr>
      <vt:lpstr>#9</vt:lpstr>
      <vt:lpstr>#10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#1</dc:title>
  <dc:creator>HP</dc:creator>
  <cp:lastModifiedBy>Derek Ogle</cp:lastModifiedBy>
  <cp:revision>8</cp:revision>
  <cp:lastPrinted>2016-05-25T13:37:46Z</cp:lastPrinted>
  <dcterms:created xsi:type="dcterms:W3CDTF">2015-04-06T21:28:34Z</dcterms:created>
  <dcterms:modified xsi:type="dcterms:W3CDTF">2022-01-18T13:39:31Z</dcterms:modified>
</cp:coreProperties>
</file>